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IBM Plex Sans Medium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IBMPlex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IBMPlexSansMedium-italic.fntdata"/><Relationship Id="rId23" Type="http://schemas.openxmlformats.org/officeDocument/2006/relationships/font" Target="fonts/IBMPlexSans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regular.fntdata"/><Relationship Id="rId25" Type="http://schemas.openxmlformats.org/officeDocument/2006/relationships/font" Target="fonts/IBMPlexSansMedium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 значимая разница между группами не ок</a:t>
            </a:r>
            <a:endParaRPr/>
          </a:p>
        </p:txBody>
      </p:sp>
      <p:sp>
        <p:nvSpPr>
          <p:cNvPr id="424" name="Google Shape;424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6" name="Google Shape;436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9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5" Type="http://schemas.openxmlformats.org/officeDocument/2006/relationships/image" Target="../media/image7.png"/><Relationship Id="rId1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ahmedmohameddawoud/ecommerce-ab-testing" TargetMode="External"/><Relationship Id="rId4" Type="http://schemas.openxmlformats.org/officeDocument/2006/relationships/hyperlink" Target="https://docs.google.com/spreadsheets/d/1ysZ1WmEpWykGF67zEqzMcFRHLU40eR_63AehNWa6THQ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Dj6c6pmdg1N_rL3T2zg4HxnBo7poBgm6-g-40ATIJmE/edit?usp=sharing" TargetMode="External"/><Relationship Id="rId4" Type="http://schemas.openxmlformats.org/officeDocument/2006/relationships/hyperlink" Target="https://www.kaggle.com/mursideyarkin/mobile-games-ab-testing-with-cookie-cats/data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207800" y="2612575"/>
            <a:ext cx="4688400" cy="146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2"/>
                </a:solidFill>
              </a:rPr>
              <a:t>Семинар 9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accent2"/>
                </a:solidFill>
              </a:rPr>
              <a:t>Python применение стат критериев на практике - пайплайн оценки а/б часть 2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chemeClr val="dk1"/>
                </a:solidFill>
              </a:rPr>
              <a:t>Закрепим знания полученные на лекции по использованию стат методов оценки экспериментов на Python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27" name="Google Shape;427;p76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Оцените результаты эксперимента :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Стат значимо ли отличается метрика конверсии в двух группах ? Какие рекомендации дадите менеджеру?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Описание данных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Датасет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7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7"/>
          <p:cNvSpPr txBox="1"/>
          <p:nvPr/>
        </p:nvSpPr>
        <p:spPr>
          <a:xfrm>
            <a:off x="2126174" y="22404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8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39" name="Google Shape;439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Проанализируйте результаты эксперимента и напишите свои рекомендации менеджеру.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</a:rPr>
              <a:t>Mobile Games AB Testing with Cookie Cats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датасет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описание данных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